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7" r:id="rId3"/>
    <p:sldId id="259" r:id="rId4"/>
    <p:sldId id="269" r:id="rId5"/>
    <p:sldId id="260" r:id="rId6"/>
    <p:sldId id="261" r:id="rId7"/>
    <p:sldId id="268" r:id="rId8"/>
    <p:sldId id="262"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86355" autoAdjust="0"/>
  </p:normalViewPr>
  <p:slideViewPr>
    <p:cSldViewPr snapToGrid="0">
      <p:cViewPr varScale="1">
        <p:scale>
          <a:sx n="63" d="100"/>
          <a:sy n="63"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DF607-F952-4FAA-8357-B6F9086EDEFF}" type="datetimeFigureOut">
              <a:rPr lang="en-GB" smtClean="0"/>
              <a:t>12/11/2017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93267-7082-4F22-BBD9-285ABB8225B4}" type="slidenum">
              <a:rPr lang="en-GB" smtClean="0"/>
              <a:t>‹#›</a:t>
            </a:fld>
            <a:endParaRPr lang="en-GB" dirty="0"/>
          </a:p>
        </p:txBody>
      </p:sp>
    </p:spTree>
    <p:extLst>
      <p:ext uri="{BB962C8B-B14F-4D97-AF65-F5344CB8AC3E}">
        <p14:creationId xmlns:p14="http://schemas.microsoft.com/office/powerpoint/2010/main" val="328199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A93267-7082-4F22-BBD9-285ABB8225B4}" type="slidenum">
              <a:rPr lang="en-GB" smtClean="0"/>
              <a:t>1</a:t>
            </a:fld>
            <a:endParaRPr lang="en-GB"/>
          </a:p>
        </p:txBody>
      </p:sp>
    </p:spTree>
    <p:extLst>
      <p:ext uri="{BB962C8B-B14F-4D97-AF65-F5344CB8AC3E}">
        <p14:creationId xmlns:p14="http://schemas.microsoft.com/office/powerpoint/2010/main" val="321005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 everyone, as Mr </a:t>
            </a:r>
            <a:r>
              <a:rPr lang="en-GB" dirty="0" err="1" smtClean="0"/>
              <a:t>McLoughlin</a:t>
            </a:r>
            <a:r>
              <a:rPr lang="en-GB" dirty="0" smtClean="0"/>
              <a:t> has just said we are the Anti-Bullying ambassadors. My name is </a:t>
            </a:r>
            <a:r>
              <a:rPr lang="en-GB" dirty="0" smtClean="0"/>
              <a:t>Chloe </a:t>
            </a:r>
            <a:r>
              <a:rPr lang="en-GB" dirty="0" smtClean="0"/>
              <a:t>and in a short while </a:t>
            </a:r>
            <a:r>
              <a:rPr lang="en-GB" dirty="0" smtClean="0"/>
              <a:t>Clare-Rose</a:t>
            </a:r>
            <a:r>
              <a:rPr lang="en-GB" baseline="0" dirty="0" smtClean="0"/>
              <a:t> and Joel</a:t>
            </a:r>
            <a:r>
              <a:rPr lang="en-GB" dirty="0" smtClean="0"/>
              <a:t> </a:t>
            </a:r>
            <a:r>
              <a:rPr lang="en-GB" dirty="0" smtClean="0"/>
              <a:t>are going to speak to you too. There are more than three of us. In fact there are 14 altogether, you can see the other 11 on the screen now. </a:t>
            </a:r>
          </a:p>
          <a:p>
            <a:endParaRPr lang="en-GB" dirty="0"/>
          </a:p>
        </p:txBody>
      </p:sp>
      <p:sp>
        <p:nvSpPr>
          <p:cNvPr id="4" name="Slide Number Placeholder 3"/>
          <p:cNvSpPr>
            <a:spLocks noGrp="1"/>
          </p:cNvSpPr>
          <p:nvPr>
            <p:ph type="sldNum" sz="quarter" idx="10"/>
          </p:nvPr>
        </p:nvSpPr>
        <p:spPr/>
        <p:txBody>
          <a:bodyPr/>
          <a:lstStyle/>
          <a:p>
            <a:fld id="{8CA93267-7082-4F22-BBD9-285ABB8225B4}" type="slidenum">
              <a:rPr lang="en-GB" smtClean="0"/>
              <a:t>2</a:t>
            </a:fld>
            <a:endParaRPr lang="en-GB" dirty="0"/>
          </a:p>
        </p:txBody>
      </p:sp>
    </p:spTree>
    <p:extLst>
      <p:ext uri="{BB962C8B-B14F-4D97-AF65-F5344CB8AC3E}">
        <p14:creationId xmlns:p14="http://schemas.microsoft.com/office/powerpoint/2010/main" val="353616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are a group of 14 people from years 9 to 14. </a:t>
            </a:r>
            <a:r>
              <a:rPr lang="en-GB" dirty="0" smtClean="0"/>
              <a:t>An ABA is basically just somebody as the name suggests that is against bullying.</a:t>
            </a:r>
            <a:r>
              <a:rPr lang="en-GB" baseline="0" dirty="0" smtClean="0"/>
              <a:t> We believe that the best way in order to tackle bullying in our school is through a student led approach. We hope to be a voice that is a little less scary than going to a teacher to report that you are being bullied. </a:t>
            </a:r>
            <a:endParaRPr lang="en-GB" dirty="0"/>
          </a:p>
        </p:txBody>
      </p:sp>
      <p:sp>
        <p:nvSpPr>
          <p:cNvPr id="4" name="Slide Number Placeholder 3"/>
          <p:cNvSpPr>
            <a:spLocks noGrp="1"/>
          </p:cNvSpPr>
          <p:nvPr>
            <p:ph type="sldNum" sz="quarter" idx="10"/>
          </p:nvPr>
        </p:nvSpPr>
        <p:spPr/>
        <p:txBody>
          <a:bodyPr/>
          <a:lstStyle/>
          <a:p>
            <a:fld id="{8CA93267-7082-4F22-BBD9-285ABB8225B4}" type="slidenum">
              <a:rPr lang="en-GB" smtClean="0"/>
              <a:t>3</a:t>
            </a:fld>
            <a:endParaRPr lang="en-GB"/>
          </a:p>
        </p:txBody>
      </p:sp>
    </p:spTree>
    <p:extLst>
      <p:ext uri="{BB962C8B-B14F-4D97-AF65-F5344CB8AC3E}">
        <p14:creationId xmlns:p14="http://schemas.microsoft.com/office/powerpoint/2010/main" val="179196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a:t>
            </a:r>
            <a:r>
              <a:rPr lang="en-GB" baseline="0" dirty="0" smtClean="0"/>
              <a:t> is bullying? </a:t>
            </a:r>
            <a:r>
              <a:rPr lang="en-GB" dirty="0" smtClean="0"/>
              <a:t>Bullying is </a:t>
            </a:r>
            <a:r>
              <a:rPr lang="en-GB" b="1" dirty="0" smtClean="0"/>
              <a:t>“</a:t>
            </a:r>
            <a:r>
              <a:rPr lang="en-GB" b="0" dirty="0" smtClean="0"/>
              <a:t>Repeated negative behaviour that is intended to make others feel upset, uncomfortable or unsafe.” There are 3 different types</a:t>
            </a:r>
            <a:r>
              <a:rPr lang="en-GB" b="0" baseline="0" dirty="0" smtClean="0"/>
              <a:t> of bullying; Verbal, Indirect and Physical. Verbal bullying includes </a:t>
            </a:r>
            <a:r>
              <a:rPr lang="en-GB" b="0" baseline="0" dirty="0" smtClean="0"/>
              <a:t>hurtful words, offensive language and swearing. </a:t>
            </a:r>
            <a:r>
              <a:rPr lang="en-GB" b="0" baseline="0" dirty="0" smtClean="0"/>
              <a:t>Indirect bullying includes </a:t>
            </a:r>
            <a:r>
              <a:rPr lang="en-GB" b="0" baseline="0" dirty="0" smtClean="0"/>
              <a:t>leaving someone out, rumours and cyber-bullying. </a:t>
            </a:r>
            <a:r>
              <a:rPr lang="en-GB" b="0" baseline="0" dirty="0" smtClean="0"/>
              <a:t>Physical bullying includes </a:t>
            </a:r>
            <a:r>
              <a:rPr lang="en-GB" b="0" baseline="0" dirty="0" smtClean="0"/>
              <a:t>punching, slapping and hurting someone intentionally.</a:t>
            </a:r>
            <a:endParaRPr lang="en-GB" b="0" dirty="0"/>
          </a:p>
        </p:txBody>
      </p:sp>
      <p:sp>
        <p:nvSpPr>
          <p:cNvPr id="4" name="Slide Number Placeholder 3"/>
          <p:cNvSpPr>
            <a:spLocks noGrp="1"/>
          </p:cNvSpPr>
          <p:nvPr>
            <p:ph type="sldNum" sz="quarter" idx="10"/>
          </p:nvPr>
        </p:nvSpPr>
        <p:spPr/>
        <p:txBody>
          <a:bodyPr/>
          <a:lstStyle/>
          <a:p>
            <a:fld id="{8CA93267-7082-4F22-BBD9-285ABB8225B4}" type="slidenum">
              <a:rPr lang="en-GB" smtClean="0"/>
              <a:t>4</a:t>
            </a:fld>
            <a:endParaRPr lang="en-GB" dirty="0"/>
          </a:p>
        </p:txBody>
      </p:sp>
    </p:spTree>
    <p:extLst>
      <p:ext uri="{BB962C8B-B14F-4D97-AF65-F5344CB8AC3E}">
        <p14:creationId xmlns:p14="http://schemas.microsoft.com/office/powerpoint/2010/main" val="245931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P2: So</a:t>
            </a:r>
            <a:r>
              <a:rPr lang="en-GB" baseline="0" dirty="0" smtClean="0"/>
              <a:t> what actually are we going to do to try and prevent bullying or help someone who is being bullied? Well, we are opening up a chat room and not some strange online thing where we are always told to avoid, but rather in the quiet room on Friday lunchtime. It’s not anything formal just something you can come along to and meet new friends. You can come along for support or to give us ideas for ABA. Throughout the year we are also planning to run different events, but as yet we have nothing finalised. </a:t>
            </a:r>
            <a:r>
              <a:rPr lang="en-GB" dirty="0" smtClean="0"/>
              <a:t>We are not here as some sort of counselling service. We ourselves are only students who are trying to help in instances of bullying, so you need not be afraid in coming to chat,</a:t>
            </a:r>
            <a:r>
              <a:rPr lang="en-GB" baseline="0" dirty="0" smtClean="0"/>
              <a:t> we don’t bite</a:t>
            </a:r>
            <a:r>
              <a:rPr lang="en-GB" dirty="0" smtClean="0"/>
              <a:t>. We want this to be informal,</a:t>
            </a:r>
            <a:r>
              <a:rPr lang="en-GB" baseline="0" dirty="0" smtClean="0"/>
              <a:t> a simple chat is sometimes all it takes, a bit of advice to help you. </a:t>
            </a:r>
            <a:endParaRPr lang="en-GB" dirty="0" smtClean="0"/>
          </a:p>
          <a:p>
            <a:endParaRPr lang="en-GB" dirty="0"/>
          </a:p>
        </p:txBody>
      </p:sp>
      <p:sp>
        <p:nvSpPr>
          <p:cNvPr id="4" name="Slide Number Placeholder 3"/>
          <p:cNvSpPr>
            <a:spLocks noGrp="1"/>
          </p:cNvSpPr>
          <p:nvPr>
            <p:ph type="sldNum" sz="quarter" idx="10"/>
          </p:nvPr>
        </p:nvSpPr>
        <p:spPr/>
        <p:txBody>
          <a:bodyPr/>
          <a:lstStyle/>
          <a:p>
            <a:fld id="{8CA93267-7082-4F22-BBD9-285ABB8225B4}" type="slidenum">
              <a:rPr lang="en-GB" smtClean="0"/>
              <a:t>5</a:t>
            </a:fld>
            <a:endParaRPr lang="en-GB"/>
          </a:p>
        </p:txBody>
      </p:sp>
    </p:spTree>
    <p:extLst>
      <p:ext uri="{BB962C8B-B14F-4D97-AF65-F5344CB8AC3E}">
        <p14:creationId xmlns:p14="http://schemas.microsoft.com/office/powerpoint/2010/main" val="316169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a:t>
            </a:r>
            <a:r>
              <a:rPr lang="en-GB" baseline="0" dirty="0" smtClean="0"/>
              <a:t> speak to an ABA at any time, if you see us in the corridor and would like a chat just say so and we would be happy to help, we can be seen by our blue A badge. You can also get in contact with us at our new box at the hatch, if you or if you know of someone who you think we could help. You just need to write your name, your form class and a brief description of the issue on a piece of paper .</a:t>
            </a:r>
            <a:endParaRPr lang="en-GB" dirty="0"/>
          </a:p>
        </p:txBody>
      </p:sp>
      <p:sp>
        <p:nvSpPr>
          <p:cNvPr id="4" name="Slide Number Placeholder 3"/>
          <p:cNvSpPr>
            <a:spLocks noGrp="1"/>
          </p:cNvSpPr>
          <p:nvPr>
            <p:ph type="sldNum" sz="quarter" idx="10"/>
          </p:nvPr>
        </p:nvSpPr>
        <p:spPr/>
        <p:txBody>
          <a:bodyPr/>
          <a:lstStyle/>
          <a:p>
            <a:fld id="{8CA93267-7082-4F22-BBD9-285ABB8225B4}" type="slidenum">
              <a:rPr lang="en-GB" smtClean="0"/>
              <a:t>6</a:t>
            </a:fld>
            <a:endParaRPr lang="en-GB"/>
          </a:p>
        </p:txBody>
      </p:sp>
    </p:spTree>
    <p:extLst>
      <p:ext uri="{BB962C8B-B14F-4D97-AF65-F5344CB8AC3E}">
        <p14:creationId xmlns:p14="http://schemas.microsoft.com/office/powerpoint/2010/main" val="57632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P3</a:t>
            </a:r>
            <a:r>
              <a:rPr lang="en-GB" baseline="0" dirty="0" smtClean="0"/>
              <a:t> </a:t>
            </a:r>
            <a:r>
              <a:rPr lang="en-GB" dirty="0" smtClean="0"/>
              <a:t>: We are also here to talk to you a bit about A</a:t>
            </a:r>
            <a:r>
              <a:rPr lang="en-GB" baseline="0" dirty="0" smtClean="0"/>
              <a:t>B week, which is this week. The theme this year is that we are all different but all equal and together the ABA have came up with a short video of how we believe that everyone can be an ambassador against bullying this week. We hope you enjoy. </a:t>
            </a:r>
            <a:endParaRPr lang="en-GB" dirty="0" smtClean="0"/>
          </a:p>
        </p:txBody>
      </p:sp>
      <p:sp>
        <p:nvSpPr>
          <p:cNvPr id="4" name="Slide Number Placeholder 3"/>
          <p:cNvSpPr>
            <a:spLocks noGrp="1"/>
          </p:cNvSpPr>
          <p:nvPr>
            <p:ph type="sldNum" sz="quarter" idx="10"/>
          </p:nvPr>
        </p:nvSpPr>
        <p:spPr/>
        <p:txBody>
          <a:bodyPr/>
          <a:lstStyle/>
          <a:p>
            <a:fld id="{8CA93267-7082-4F22-BBD9-285ABB8225B4}" type="slidenum">
              <a:rPr lang="en-GB" smtClean="0"/>
              <a:t>7</a:t>
            </a:fld>
            <a:endParaRPr lang="en-GB" dirty="0"/>
          </a:p>
        </p:txBody>
      </p:sp>
    </p:spTree>
    <p:extLst>
      <p:ext uri="{BB962C8B-B14F-4D97-AF65-F5344CB8AC3E}">
        <p14:creationId xmlns:p14="http://schemas.microsoft.com/office/powerpoint/2010/main" val="14727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week also keep an eye out for our new noticeboard as well, which is at the hatch. There you can see who the ABA are and also what we are getting up to within the school. </a:t>
            </a:r>
            <a:r>
              <a:rPr lang="en-GB" dirty="0" smtClean="0"/>
              <a:t>We do hope</a:t>
            </a:r>
            <a:r>
              <a:rPr lang="en-GB" baseline="0" dirty="0" smtClean="0"/>
              <a:t> that you will take our message on board about bullying this week and indeed in the future too. Bullying can happen anywhere to anyone, it doesn’t pick or choose its victims but it is not something that will be tolerated in our school. Make a difference this week- realise that we are all different but all equal, and make sure that to treat each other with the respect you </a:t>
            </a:r>
            <a:r>
              <a:rPr lang="en-GB" baseline="0" smtClean="0"/>
              <a:t>would expect. </a:t>
            </a:r>
            <a:endParaRPr lang="en-GB" dirty="0" smtClean="0"/>
          </a:p>
          <a:p>
            <a:endParaRPr lang="en-GB" dirty="0"/>
          </a:p>
        </p:txBody>
      </p:sp>
      <p:sp>
        <p:nvSpPr>
          <p:cNvPr id="4" name="Slide Number Placeholder 3"/>
          <p:cNvSpPr>
            <a:spLocks noGrp="1"/>
          </p:cNvSpPr>
          <p:nvPr>
            <p:ph type="sldNum" sz="quarter" idx="10"/>
          </p:nvPr>
        </p:nvSpPr>
        <p:spPr/>
        <p:txBody>
          <a:bodyPr/>
          <a:lstStyle/>
          <a:p>
            <a:fld id="{8CA93267-7082-4F22-BBD9-285ABB8225B4}" type="slidenum">
              <a:rPr lang="en-GB" smtClean="0"/>
              <a:t>8</a:t>
            </a:fld>
            <a:endParaRPr lang="en-GB"/>
          </a:p>
        </p:txBody>
      </p:sp>
    </p:spTree>
    <p:extLst>
      <p:ext uri="{BB962C8B-B14F-4D97-AF65-F5344CB8AC3E}">
        <p14:creationId xmlns:p14="http://schemas.microsoft.com/office/powerpoint/2010/main" val="126104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159882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120599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B8BABC8-605F-4345-86B1-10AE76D08CAC}" type="datetimeFigureOut">
              <a:rPr lang="en-GB" smtClean="0"/>
              <a:t>12/11/2017</a:t>
            </a:fld>
            <a:endParaRPr lang="en-GB" dirty="0"/>
          </a:p>
        </p:txBody>
      </p:sp>
      <p:sp>
        <p:nvSpPr>
          <p:cNvPr id="5" name="Footer Placeholder 4"/>
          <p:cNvSpPr>
            <a:spLocks noGrp="1"/>
          </p:cNvSpPr>
          <p:nvPr>
            <p:ph type="ftr" sz="quarter" idx="11"/>
          </p:nvPr>
        </p:nvSpPr>
        <p:spPr>
          <a:xfrm>
            <a:off x="3776135" y="6422854"/>
            <a:ext cx="4279669" cy="365125"/>
          </a:xfrm>
        </p:spPr>
        <p:txBody>
          <a:bodyPr/>
          <a:lstStyle/>
          <a:p>
            <a:endParaRPr lang="en-GB" dirty="0"/>
          </a:p>
        </p:txBody>
      </p:sp>
      <p:sp>
        <p:nvSpPr>
          <p:cNvPr id="6" name="Slide Number Placeholder 5"/>
          <p:cNvSpPr>
            <a:spLocks noGrp="1"/>
          </p:cNvSpPr>
          <p:nvPr>
            <p:ph type="sldNum" sz="quarter" idx="12"/>
          </p:nvPr>
        </p:nvSpPr>
        <p:spPr>
          <a:xfrm>
            <a:off x="8073048" y="6422854"/>
            <a:ext cx="879759" cy="365125"/>
          </a:xfrm>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382144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126431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B8BABC8-605F-4345-86B1-10AE76D08CAC}" type="datetimeFigureOut">
              <a:rPr lang="en-GB" smtClean="0"/>
              <a:t>12/11/2017</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2796D64-A104-4B30-92FC-AB3F25579DD6}" type="slidenum">
              <a:rPr lang="en-GB" smtClean="0"/>
              <a:t>‹#›</a:t>
            </a:fld>
            <a:endParaRPr lang="en-GB" dirty="0"/>
          </a:p>
        </p:txBody>
      </p:sp>
    </p:spTree>
    <p:extLst>
      <p:ext uri="{BB962C8B-B14F-4D97-AF65-F5344CB8AC3E}">
        <p14:creationId xmlns:p14="http://schemas.microsoft.com/office/powerpoint/2010/main" val="27335818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2540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161647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221453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106838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259787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BABC8-605F-4345-86B1-10AE76D08CAC}" type="datetimeFigureOut">
              <a:rPr lang="en-GB" smtClean="0"/>
              <a:t>12/11/2017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796D64-A104-4B30-92FC-AB3F25579DD6}" type="slidenum">
              <a:rPr lang="en-GB" smtClean="0"/>
              <a:t>‹#›</a:t>
            </a:fld>
            <a:endParaRPr lang="en-GB" dirty="0"/>
          </a:p>
        </p:txBody>
      </p:sp>
    </p:spTree>
    <p:extLst>
      <p:ext uri="{BB962C8B-B14F-4D97-AF65-F5344CB8AC3E}">
        <p14:creationId xmlns:p14="http://schemas.microsoft.com/office/powerpoint/2010/main" val="320233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B8BABC8-605F-4345-86B1-10AE76D08CAC}" type="datetimeFigureOut">
              <a:rPr lang="en-GB" smtClean="0"/>
              <a:t>12/11/2017</a:t>
            </a:fld>
            <a:endParaRPr lang="en-GB"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2796D64-A104-4B30-92FC-AB3F25579DD6}" type="slidenum">
              <a:rPr lang="en-GB" smtClean="0"/>
              <a:t>‹#›</a:t>
            </a:fld>
            <a:endParaRPr lang="en-GB" dirty="0"/>
          </a:p>
        </p:txBody>
      </p:sp>
    </p:spTree>
    <p:extLst>
      <p:ext uri="{BB962C8B-B14F-4D97-AF65-F5344CB8AC3E}">
        <p14:creationId xmlns:p14="http://schemas.microsoft.com/office/powerpoint/2010/main" val="15747850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https://lh4.googleusercontent.com/5dnqknQA3RfTPSxHZYQoSKEcnxxxZd2pTuR28t08K5NgCexWDqK7QWAMNqmNSrmy1yHKOdnmZnNKJHuUYgaq3w4vQuv_eeEkU5u_Y5orF6MKwS5kRMC5sxKVEQekKhwin7N-c12mumdvbvFUQQ"/>
          <p:cNvPicPr>
            <a:picLocks noChangeAspect="1" noChangeArrowheads="1"/>
          </p:cNvPicPr>
          <p:nvPr/>
        </p:nvPicPr>
        <p:blipFill rotWithShape="1">
          <a:blip r:embed="rId3">
            <a:extLst>
              <a:ext uri="{28A0092B-C50C-407E-A947-70E740481C1C}">
                <a14:useLocalDpi xmlns:a14="http://schemas.microsoft.com/office/drawing/2010/main" val="0"/>
              </a:ext>
            </a:extLst>
          </a:blip>
          <a:srcRect l="33183" t="23978" r="9659" b="30382"/>
          <a:stretch/>
        </p:blipFill>
        <p:spPr bwMode="auto">
          <a:xfrm>
            <a:off x="-554635" y="17255"/>
            <a:ext cx="1274663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90348" y="3602038"/>
            <a:ext cx="2698229" cy="4453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671934" y="4204480"/>
            <a:ext cx="5996066" cy="1862048"/>
          </a:xfrm>
          <a:prstGeom prst="rect">
            <a:avLst/>
          </a:prstGeom>
          <a:noFill/>
        </p:spPr>
        <p:txBody>
          <a:bodyPr wrap="square" rtlCol="0">
            <a:spAutoFit/>
          </a:bodyPr>
          <a:lstStyle/>
          <a:p>
            <a:r>
              <a:rPr lang="en-GB" sz="11500" dirty="0" smtClean="0">
                <a:latin typeface="Freestyle Script" panose="030804020302050B0404" pitchFamily="66" charset="0"/>
              </a:rPr>
              <a:t>Hello!</a:t>
            </a:r>
            <a:endParaRPr lang="en-GB" sz="11500" dirty="0">
              <a:latin typeface="Freestyle Script" panose="030804020302050B0404" pitchFamily="66" charset="0"/>
            </a:endParaRPr>
          </a:p>
        </p:txBody>
      </p:sp>
    </p:spTree>
    <p:extLst>
      <p:ext uri="{BB962C8B-B14F-4D97-AF65-F5344CB8AC3E}">
        <p14:creationId xmlns:p14="http://schemas.microsoft.com/office/powerpoint/2010/main" val="1543895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waving 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4911"/>
            <a:ext cx="12192000" cy="65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66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we are?</a:t>
            </a:r>
            <a:endParaRPr lang="en-GB" dirty="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5666"/>
          <a:stretch/>
        </p:blipFill>
        <p:spPr>
          <a:xfrm>
            <a:off x="401272" y="2225430"/>
            <a:ext cx="1603293" cy="213772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8797"/>
          <a:stretch/>
        </p:blipFill>
        <p:spPr>
          <a:xfrm>
            <a:off x="2266202" y="2225430"/>
            <a:ext cx="1603293" cy="2116910"/>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3075"/>
          <a:stretch/>
        </p:blipFill>
        <p:spPr>
          <a:xfrm>
            <a:off x="4131132" y="2225430"/>
            <a:ext cx="1603294" cy="2116911"/>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t="10936"/>
          <a:stretch/>
        </p:blipFill>
        <p:spPr>
          <a:xfrm>
            <a:off x="5982083" y="2225430"/>
            <a:ext cx="1603293" cy="211691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11768"/>
          <a:stretch/>
        </p:blipFill>
        <p:spPr>
          <a:xfrm>
            <a:off x="7860991" y="2225430"/>
            <a:ext cx="1587011" cy="2095201"/>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t="13075"/>
          <a:stretch/>
        </p:blipFill>
        <p:spPr>
          <a:xfrm>
            <a:off x="9706414" y="2225430"/>
            <a:ext cx="1603293" cy="2116910"/>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t="21573"/>
          <a:stretch/>
        </p:blipFill>
        <p:spPr>
          <a:xfrm>
            <a:off x="3436396" y="4535760"/>
            <a:ext cx="1587012" cy="2130110"/>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t="19518"/>
          <a:stretch/>
        </p:blipFill>
        <p:spPr>
          <a:xfrm>
            <a:off x="5235659" y="4543378"/>
            <a:ext cx="1603293" cy="2130110"/>
          </a:xfrm>
          <a:prstGeom prst="rect">
            <a:avLst/>
          </a:prstGeom>
        </p:spPr>
      </p:pic>
      <p:pic>
        <p:nvPicPr>
          <p:cNvPr id="22" name="Picture 21"/>
          <p:cNvPicPr>
            <a:picLocks noChangeAspect="1"/>
          </p:cNvPicPr>
          <p:nvPr/>
        </p:nvPicPr>
        <p:blipFill rotWithShape="1">
          <a:blip r:embed="rId11" cstate="print">
            <a:extLst>
              <a:ext uri="{28A0092B-C50C-407E-A947-70E740481C1C}">
                <a14:useLocalDpi xmlns:a14="http://schemas.microsoft.com/office/drawing/2010/main" val="0"/>
              </a:ext>
            </a:extLst>
          </a:blip>
          <a:srcRect t="4751" b="12615"/>
          <a:stretch/>
        </p:blipFill>
        <p:spPr>
          <a:xfrm>
            <a:off x="7051203" y="4543377"/>
            <a:ext cx="1603293" cy="2122495"/>
          </a:xfrm>
          <a:prstGeom prst="rect">
            <a:avLst/>
          </a:prstGeom>
        </p:spPr>
      </p:pic>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t="15584" b="22665"/>
          <a:stretch/>
        </p:blipFill>
        <p:spPr>
          <a:xfrm>
            <a:off x="8866747" y="4543377"/>
            <a:ext cx="1641313" cy="2122493"/>
          </a:xfrm>
          <a:prstGeom prst="rect">
            <a:avLst/>
          </a:prstGeom>
        </p:spPr>
      </p:pic>
    </p:spTree>
    <p:extLst>
      <p:ext uri="{BB962C8B-B14F-4D97-AF65-F5344CB8AC3E}">
        <p14:creationId xmlns:p14="http://schemas.microsoft.com/office/powerpoint/2010/main" val="3411908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bullying?</a:t>
            </a:r>
            <a:endParaRPr lang="en-GB" dirty="0"/>
          </a:p>
        </p:txBody>
      </p:sp>
      <p:sp>
        <p:nvSpPr>
          <p:cNvPr id="3" name="Content Placeholder 2"/>
          <p:cNvSpPr>
            <a:spLocks noGrp="1"/>
          </p:cNvSpPr>
          <p:nvPr>
            <p:ph idx="1"/>
          </p:nvPr>
        </p:nvSpPr>
        <p:spPr/>
        <p:txBody>
          <a:bodyPr/>
          <a:lstStyle/>
          <a:p>
            <a:pPr marL="0" indent="0">
              <a:buNone/>
            </a:pPr>
            <a:r>
              <a:rPr lang="en-GB" b="1" dirty="0"/>
              <a:t>“Repeated negative behaviour that is intended to make others feel upset, uncomfortable or unsafe.”</a:t>
            </a:r>
            <a:r>
              <a:rPr lang="en-GB" dirty="0"/>
              <a:t/>
            </a:r>
            <a:br>
              <a:rPr lang="en-GB" dirty="0"/>
            </a:br>
            <a:endParaRPr lang="en-GB" dirty="0"/>
          </a:p>
        </p:txBody>
      </p:sp>
      <p:pic>
        <p:nvPicPr>
          <p:cNvPr id="2056" name="Picture 8" descr="https://lh4.googleusercontent.com/DU1RGYmUiGfwaYSkb9IH9hvL2IOFvZRkhyc24jXmad8YSzJc-2qq3G6bKDeVJaJu1RBy_umKZaYKcqEw9CblJRgdU6thgztMHdtlubayGLmp6y2CgC1U5W--oFM0sPl-ICVsIr3PHw8GZ5xf1Q"/>
          <p:cNvPicPr>
            <a:picLocks noChangeAspect="1" noChangeArrowheads="1"/>
          </p:cNvPicPr>
          <p:nvPr/>
        </p:nvPicPr>
        <p:blipFill rotWithShape="1">
          <a:blip r:embed="rId3">
            <a:extLst>
              <a:ext uri="{28A0092B-C50C-407E-A947-70E740481C1C}">
                <a14:useLocalDpi xmlns:a14="http://schemas.microsoft.com/office/drawing/2010/main" val="0"/>
              </a:ext>
            </a:extLst>
          </a:blip>
          <a:srcRect r="59088" b="53743"/>
          <a:stretch/>
        </p:blipFill>
        <p:spPr bwMode="auto">
          <a:xfrm>
            <a:off x="1032698" y="2520593"/>
            <a:ext cx="2785744" cy="31397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4.googleusercontent.com/DU1RGYmUiGfwaYSkb9IH9hvL2IOFvZRkhyc24jXmad8YSzJc-2qq3G6bKDeVJaJu1RBy_umKZaYKcqEw9CblJRgdU6thgztMHdtlubayGLmp6y2CgC1U5W--oFM0sPl-ICVsIr3PHw8GZ5xf1Q"/>
          <p:cNvPicPr>
            <a:picLocks noChangeAspect="1" noChangeArrowheads="1"/>
          </p:cNvPicPr>
          <p:nvPr/>
        </p:nvPicPr>
        <p:blipFill rotWithShape="1">
          <a:blip r:embed="rId3">
            <a:extLst>
              <a:ext uri="{28A0092B-C50C-407E-A947-70E740481C1C}">
                <a14:useLocalDpi xmlns:a14="http://schemas.microsoft.com/office/drawing/2010/main" val="0"/>
              </a:ext>
            </a:extLst>
          </a:blip>
          <a:srcRect l="-582" t="46257" r="58467" b="14681"/>
          <a:stretch/>
        </p:blipFill>
        <p:spPr bwMode="auto">
          <a:xfrm>
            <a:off x="8408019" y="2680692"/>
            <a:ext cx="3033280" cy="281955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4.googleusercontent.com/DU1RGYmUiGfwaYSkb9IH9hvL2IOFvZRkhyc24jXmad8YSzJc-2qq3G6bKDeVJaJu1RBy_umKZaYKcqEw9CblJRgdU6thgztMHdtlubayGLmp6y2CgC1U5W--oFM0sPl-ICVsIr3PHw8GZ5xf1Q"/>
          <p:cNvPicPr>
            <a:picLocks noChangeAspect="1" noChangeArrowheads="1"/>
          </p:cNvPicPr>
          <p:nvPr/>
        </p:nvPicPr>
        <p:blipFill rotWithShape="1">
          <a:blip r:embed="rId3">
            <a:extLst>
              <a:ext uri="{28A0092B-C50C-407E-A947-70E740481C1C}">
                <a14:useLocalDpi xmlns:a14="http://schemas.microsoft.com/office/drawing/2010/main" val="0"/>
              </a:ext>
            </a:extLst>
          </a:blip>
          <a:srcRect l="40093" r="16853" b="54986"/>
          <a:stretch/>
        </p:blipFill>
        <p:spPr bwMode="auto">
          <a:xfrm>
            <a:off x="4688314" y="2201002"/>
            <a:ext cx="2938143" cy="3114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9650" y="4633682"/>
            <a:ext cx="3291840" cy="1754326"/>
          </a:xfrm>
          <a:prstGeom prst="rect">
            <a:avLst/>
          </a:prstGeom>
          <a:noFill/>
        </p:spPr>
        <p:txBody>
          <a:bodyPr wrap="square" rtlCol="0">
            <a:spAutoFit/>
          </a:bodyPr>
          <a:lstStyle/>
          <a:p>
            <a:pPr algn="ctr"/>
            <a:r>
              <a:rPr lang="en-GB" b="1" dirty="0"/>
              <a:t>VERBAL</a:t>
            </a:r>
            <a:endParaRPr lang="en-GB" dirty="0"/>
          </a:p>
          <a:p>
            <a:pPr algn="ctr"/>
            <a:r>
              <a:rPr lang="en-GB" dirty="0"/>
              <a:t/>
            </a:r>
            <a:br>
              <a:rPr lang="en-GB" dirty="0"/>
            </a:br>
            <a:r>
              <a:rPr lang="en-GB" dirty="0"/>
              <a:t>Hurtful words, offensive language, swearing, discriminatory language</a:t>
            </a:r>
            <a:br>
              <a:rPr lang="en-GB" dirty="0"/>
            </a:br>
            <a:endParaRPr lang="en-GB" dirty="0"/>
          </a:p>
        </p:txBody>
      </p:sp>
      <p:sp>
        <p:nvSpPr>
          <p:cNvPr id="7" name="TextBox 6"/>
          <p:cNvSpPr txBox="1"/>
          <p:nvPr/>
        </p:nvSpPr>
        <p:spPr>
          <a:xfrm>
            <a:off x="4534169" y="4612550"/>
            <a:ext cx="3050365" cy="2308324"/>
          </a:xfrm>
          <a:prstGeom prst="rect">
            <a:avLst/>
          </a:prstGeom>
          <a:noFill/>
        </p:spPr>
        <p:txBody>
          <a:bodyPr wrap="square" rtlCol="0">
            <a:spAutoFit/>
          </a:bodyPr>
          <a:lstStyle/>
          <a:p>
            <a:pPr algn="ctr"/>
            <a:r>
              <a:rPr lang="en-GB" b="1" dirty="0"/>
              <a:t>INDIRECT</a:t>
            </a:r>
            <a:endParaRPr lang="en-GB" dirty="0"/>
          </a:p>
          <a:p>
            <a:pPr algn="ctr"/>
            <a:r>
              <a:rPr lang="en-GB" dirty="0"/>
              <a:t/>
            </a:r>
            <a:br>
              <a:rPr lang="en-GB" dirty="0"/>
            </a:br>
            <a:r>
              <a:rPr lang="en-GB" dirty="0"/>
              <a:t>Isolating someone, </a:t>
            </a:r>
            <a:r>
              <a:rPr lang="en-GB" dirty="0" smtClean="0"/>
              <a:t>rumours, Cyber-bullying</a:t>
            </a:r>
            <a:r>
              <a:rPr lang="en-GB" dirty="0"/>
              <a:t>, damaging/taking someone’s property and physical intimidation.</a:t>
            </a:r>
            <a:br>
              <a:rPr lang="en-GB" dirty="0"/>
            </a:br>
            <a:endParaRPr lang="en-GB" dirty="0"/>
          </a:p>
        </p:txBody>
      </p:sp>
      <p:sp>
        <p:nvSpPr>
          <p:cNvPr id="8" name="TextBox 7"/>
          <p:cNvSpPr txBox="1"/>
          <p:nvPr/>
        </p:nvSpPr>
        <p:spPr>
          <a:xfrm>
            <a:off x="8537133" y="4612550"/>
            <a:ext cx="2775051" cy="2031325"/>
          </a:xfrm>
          <a:prstGeom prst="rect">
            <a:avLst/>
          </a:prstGeom>
          <a:noFill/>
        </p:spPr>
        <p:txBody>
          <a:bodyPr wrap="square" rtlCol="0">
            <a:spAutoFit/>
          </a:bodyPr>
          <a:lstStyle/>
          <a:p>
            <a:pPr algn="ctr"/>
            <a:r>
              <a:rPr lang="en-GB" b="1" dirty="0"/>
              <a:t>PHYSICAL</a:t>
            </a:r>
            <a:endParaRPr lang="en-GB" dirty="0"/>
          </a:p>
          <a:p>
            <a:pPr algn="ctr"/>
            <a:r>
              <a:rPr lang="en-GB" dirty="0"/>
              <a:t/>
            </a:r>
            <a:br>
              <a:rPr lang="en-GB" dirty="0"/>
            </a:br>
            <a:r>
              <a:rPr lang="en-GB" dirty="0"/>
              <a:t>Hurting someone intentionally, kicking,</a:t>
            </a:r>
          </a:p>
          <a:p>
            <a:pPr algn="ctr"/>
            <a:r>
              <a:rPr lang="en-GB" dirty="0"/>
              <a:t>Punching, pinching,</a:t>
            </a:r>
          </a:p>
          <a:p>
            <a:pPr algn="ctr"/>
            <a:r>
              <a:rPr lang="en-GB" dirty="0"/>
              <a:t>Spitting, slapping.</a:t>
            </a:r>
            <a:br>
              <a:rPr lang="en-GB" dirty="0"/>
            </a:br>
            <a:endParaRPr lang="en-GB" dirty="0"/>
          </a:p>
        </p:txBody>
      </p:sp>
    </p:spTree>
    <p:extLst>
      <p:ext uri="{BB962C8B-B14F-4D97-AF65-F5344CB8AC3E}">
        <p14:creationId xmlns:p14="http://schemas.microsoft.com/office/powerpoint/2010/main" val="23410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 room </a:t>
            </a:r>
            <a:endParaRPr lang="en-GB" dirty="0"/>
          </a:p>
        </p:txBody>
      </p:sp>
      <p:sp>
        <p:nvSpPr>
          <p:cNvPr id="3" name="Content Placeholder 2"/>
          <p:cNvSpPr>
            <a:spLocks noGrp="1"/>
          </p:cNvSpPr>
          <p:nvPr>
            <p:ph idx="1"/>
          </p:nvPr>
        </p:nvSpPr>
        <p:spPr>
          <a:xfrm>
            <a:off x="6422885" y="5170334"/>
            <a:ext cx="2652801" cy="1417320"/>
          </a:xfrm>
        </p:spPr>
        <p:txBody>
          <a:bodyPr>
            <a:normAutofit/>
          </a:bodyPr>
          <a:lstStyle/>
          <a:p>
            <a:pPr marL="0" indent="0" algn="ctr">
              <a:buNone/>
            </a:pPr>
            <a:r>
              <a:rPr lang="en-GB" sz="4400" dirty="0" smtClean="0"/>
              <a:t>At Friday lunchtime</a:t>
            </a:r>
            <a:endParaRPr lang="en-GB"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73" y="2164079"/>
            <a:ext cx="5764530" cy="43653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3808" y="524041"/>
            <a:ext cx="2747756" cy="4365307"/>
          </a:xfrm>
          <a:prstGeom prst="rect">
            <a:avLst/>
          </a:prstGeom>
        </p:spPr>
      </p:pic>
    </p:spTree>
    <p:extLst>
      <p:ext uri="{BB962C8B-B14F-4D97-AF65-F5344CB8AC3E}">
        <p14:creationId xmlns:p14="http://schemas.microsoft.com/office/powerpoint/2010/main" val="74196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3"/>
          <a:srcRect l="22858" t="35847" r="25698"/>
          <a:stretch/>
        </p:blipFill>
        <p:spPr>
          <a:xfrm rot="20600355">
            <a:off x="-127268" y="1102706"/>
            <a:ext cx="4500748" cy="42068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379" y="1947648"/>
            <a:ext cx="3535160" cy="471596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8640" y="425088"/>
            <a:ext cx="3758340" cy="5013687"/>
          </a:xfrm>
          <a:prstGeom prst="rect">
            <a:avLst/>
          </a:prstGeom>
        </p:spPr>
      </p:pic>
    </p:spTree>
    <p:extLst>
      <p:ext uri="{BB962C8B-B14F-4D97-AF65-F5344CB8AC3E}">
        <p14:creationId xmlns:p14="http://schemas.microsoft.com/office/powerpoint/2010/main" val="29552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84772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1203325" y="2164080"/>
            <a:ext cx="9783763" cy="4221479"/>
          </a:xfrm>
          <a:prstGeom prst="rect">
            <a:avLst/>
          </a:prstGeom>
        </p:spPr>
      </p:pic>
    </p:spTree>
    <p:extLst>
      <p:ext uri="{BB962C8B-B14F-4D97-AF65-F5344CB8AC3E}">
        <p14:creationId xmlns:p14="http://schemas.microsoft.com/office/powerpoint/2010/main" val="209531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Image result for thank you 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7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45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607</TotalTime>
  <Words>705</Words>
  <Application>Microsoft Office PowerPoint</Application>
  <PresentationFormat>Widescreen</PresentationFormat>
  <Paragraphs>30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Corbel</vt:lpstr>
      <vt:lpstr>Freestyle Script</vt:lpstr>
      <vt:lpstr>Wingdings</vt:lpstr>
      <vt:lpstr>Banded</vt:lpstr>
      <vt:lpstr>PowerPoint Presentation</vt:lpstr>
      <vt:lpstr>PowerPoint Presentation</vt:lpstr>
      <vt:lpstr>Who we are?</vt:lpstr>
      <vt:lpstr>What is bullying?</vt:lpstr>
      <vt:lpstr>Chat room </vt:lpstr>
      <vt:lpstr>PowerPoint Presentation</vt:lpstr>
      <vt:lpstr>Video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Clare-Rose Agnew</dc:creator>
  <cp:lastModifiedBy>Chloe Jackson</cp:lastModifiedBy>
  <cp:revision>31</cp:revision>
  <dcterms:created xsi:type="dcterms:W3CDTF">2017-11-01T18:53:42Z</dcterms:created>
  <dcterms:modified xsi:type="dcterms:W3CDTF">2017-11-12T20:12:22Z</dcterms:modified>
</cp:coreProperties>
</file>